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99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958" r:id="rId12"/>
    <p:sldId id="392" r:id="rId13"/>
    <p:sldId id="387" r:id="rId14"/>
    <p:sldId id="957" r:id="rId15"/>
    <p:sldId id="388" r:id="rId16"/>
    <p:sldId id="343" r:id="rId17"/>
    <p:sldId id="273" r:id="rId18"/>
    <p:sldId id="346" r:id="rId19"/>
    <p:sldId id="266" r:id="rId20"/>
    <p:sldId id="267" r:id="rId21"/>
    <p:sldId id="268" r:id="rId22"/>
    <p:sldId id="275" r:id="rId23"/>
    <p:sldId id="264" r:id="rId24"/>
    <p:sldId id="397" r:id="rId25"/>
    <p:sldId id="398" r:id="rId26"/>
    <p:sldId id="263" r:id="rId27"/>
    <p:sldId id="265" r:id="rId28"/>
    <p:sldId id="261" r:id="rId29"/>
    <p:sldId id="274" r:id="rId30"/>
    <p:sldId id="399" r:id="rId31"/>
    <p:sldId id="400" r:id="rId32"/>
    <p:sldId id="401" r:id="rId33"/>
    <p:sldId id="405" r:id="rId34"/>
    <p:sldId id="269" r:id="rId35"/>
    <p:sldId id="389" r:id="rId36"/>
    <p:sldId id="402" r:id="rId37"/>
    <p:sldId id="390" r:id="rId38"/>
    <p:sldId id="391" r:id="rId39"/>
    <p:sldId id="409" r:id="rId40"/>
    <p:sldId id="406" r:id="rId41"/>
    <p:sldId id="350" r:id="rId42"/>
    <p:sldId id="347" r:id="rId43"/>
    <p:sldId id="423" r:id="rId44"/>
    <p:sldId id="424" r:id="rId45"/>
    <p:sldId id="417" r:id="rId46"/>
    <p:sldId id="418" r:id="rId47"/>
    <p:sldId id="386" r:id="rId48"/>
    <p:sldId id="415" r:id="rId49"/>
    <p:sldId id="413" r:id="rId50"/>
    <p:sldId id="414" r:id="rId51"/>
    <p:sldId id="349" r:id="rId52"/>
    <p:sldId id="348" r:id="rId53"/>
    <p:sldId id="352" r:id="rId54"/>
    <p:sldId id="354" r:id="rId55"/>
    <p:sldId id="355" r:id="rId56"/>
    <p:sldId id="356" r:id="rId57"/>
    <p:sldId id="353" r:id="rId58"/>
    <p:sldId id="360" r:id="rId59"/>
    <p:sldId id="410" r:id="rId60"/>
    <p:sldId id="411" r:id="rId61"/>
    <p:sldId id="357" r:id="rId62"/>
    <p:sldId id="358" r:id="rId63"/>
    <p:sldId id="359" r:id="rId64"/>
    <p:sldId id="412" r:id="rId65"/>
    <p:sldId id="408" r:id="rId66"/>
    <p:sldId id="407" r:id="rId67"/>
    <p:sldId id="361" r:id="rId68"/>
    <p:sldId id="362" r:id="rId69"/>
    <p:sldId id="363" r:id="rId70"/>
    <p:sldId id="437" r:id="rId71"/>
    <p:sldId id="364" r:id="rId72"/>
    <p:sldId id="438" r:id="rId73"/>
    <p:sldId id="366" r:id="rId74"/>
    <p:sldId id="439" r:id="rId75"/>
    <p:sldId id="440" r:id="rId76"/>
    <p:sldId id="368" r:id="rId77"/>
    <p:sldId id="441" r:id="rId78"/>
    <p:sldId id="371" r:id="rId79"/>
    <p:sldId id="396" r:id="rId80"/>
    <p:sldId id="372" r:id="rId81"/>
    <p:sldId id="373" r:id="rId82"/>
    <p:sldId id="374" r:id="rId83"/>
    <p:sldId id="383" r:id="rId84"/>
    <p:sldId id="442" r:id="rId85"/>
    <p:sldId id="380" r:id="rId86"/>
    <p:sldId id="946" r:id="rId87"/>
    <p:sldId id="385" r:id="rId88"/>
    <p:sldId id="270" r:id="rId89"/>
    <p:sldId id="443" r:id="rId90"/>
    <p:sldId id="951" r:id="rId91"/>
    <p:sldId id="954" r:id="rId92"/>
    <p:sldId id="953" r:id="rId93"/>
    <p:sldId id="952" r:id="rId94"/>
    <p:sldId id="955" r:id="rId95"/>
    <p:sldId id="956" r:id="rId96"/>
    <p:sldId id="444" r:id="rId97"/>
    <p:sldId id="950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/>
    <p:restoredTop sz="94782"/>
  </p:normalViewPr>
  <p:slideViewPr>
    <p:cSldViewPr snapToGrid="0" snapToObjects="1">
      <p:cViewPr varScale="1">
        <p:scale>
          <a:sx n="105" d="100"/>
          <a:sy n="105" d="100"/>
        </p:scale>
        <p:origin x="152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18.emf"/><Relationship Id="rId4" Type="http://schemas.openxmlformats.org/officeDocument/2006/relationships/image" Target="../media/image119.png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63BA2874-18E4-EB4D-B21E-1E5F0A3BEBD3}"/>
              </a:ext>
            </a:extLst>
          </p:cNvPr>
          <p:cNvSpPr/>
          <p:nvPr/>
        </p:nvSpPr>
        <p:spPr>
          <a:xfrm>
            <a:off x="2608111" y="1658112"/>
            <a:ext cx="3170897" cy="2871619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Ramifications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694756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A bit more complicated….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directly via </a:t>
            </a:r>
            <a:r>
              <a:rPr lang="en-US" b="1" dirty="0" err="1">
                <a:latin typeface="+mj-lt"/>
              </a:rPr>
              <a:t>i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and </a:t>
            </a:r>
            <a:r>
              <a:rPr lang="en-US" b="1" dirty="0" err="1">
                <a:latin typeface="+mj-lt"/>
              </a:rPr>
              <a:t>j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location,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), over the range</a:t>
            </a:r>
            <a:r>
              <a:rPr lang="en-US" b="1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(0:nX,0:nY)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are directly indexed, </a:t>
            </a:r>
            <a:r>
              <a:rPr lang="en-US" dirty="0" err="1">
                <a:latin typeface="+mj-lt"/>
              </a:rPr>
              <a:t>e.g</a:t>
            </a:r>
            <a:r>
              <a:rPr lang="en-US" dirty="0">
                <a:latin typeface="+mj-lt"/>
              </a:rPr>
              <a:t>,, “north” neighbor of 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 is (i,j+1)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04" y="1339015"/>
            <a:ext cx="4474509" cy="25169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E2675-276F-5940-9294-58C18F03E4F5}"/>
              </a:ext>
            </a:extLst>
          </p:cNvPr>
          <p:cNvGrpSpPr/>
          <p:nvPr/>
        </p:nvGrpSpPr>
        <p:grpSpPr>
          <a:xfrm>
            <a:off x="615987" y="1839680"/>
            <a:ext cx="2604717" cy="2188024"/>
            <a:chOff x="2766423" y="1387922"/>
            <a:chExt cx="3632928" cy="318473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4438FE-3617-E64D-AC0C-1DFB0358967A}"/>
                </a:ext>
              </a:extLst>
            </p:cNvPr>
            <p:cNvCxnSpPr>
              <a:cxnSpLocks/>
              <a:endCxn id="161" idx="6"/>
            </p:cNvCxnSpPr>
            <p:nvPr/>
          </p:nvCxnSpPr>
          <p:spPr>
            <a:xfrm flipV="1">
              <a:off x="4376392" y="4526937"/>
              <a:ext cx="473558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56C25B-934A-FA42-AAC6-5E911FEA1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709" y="4200364"/>
              <a:ext cx="178308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45FCB4-994A-C44D-B908-D6BFD35E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2879" y="3797591"/>
              <a:ext cx="2423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E3FE6E-9F79-0342-A0A2-7E3135529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643" y="3395470"/>
              <a:ext cx="329184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8A552-B8E0-E743-865A-75DDCDB0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57" y="3003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1C3DC0-C210-B04E-BDBE-7C1341CC6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7" y="2622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CFF82A-4437-E44E-A164-991DBE20F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3" y="2219809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6A0EBC-9060-FB41-A48E-A69C3FBF1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45" y="1827917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FF2771-36BD-974C-AD97-7CDBB316CE75}"/>
                </a:ext>
              </a:extLst>
            </p:cNvPr>
            <p:cNvCxnSpPr>
              <a:cxnSpLocks/>
              <a:endCxn id="47" idx="6"/>
            </p:cNvCxnSpPr>
            <p:nvPr/>
          </p:nvCxnSpPr>
          <p:spPr>
            <a:xfrm>
              <a:off x="3300548" y="1426837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442B9B-08A5-4446-80B4-5D00541B5A92}"/>
                </a:ext>
              </a:extLst>
            </p:cNvPr>
            <p:cNvCxnSpPr>
              <a:cxnSpLocks/>
            </p:cNvCxnSpPr>
            <p:nvPr/>
          </p:nvCxnSpPr>
          <p:spPr>
            <a:xfrm>
              <a:off x="4813661" y="1426833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916F40-6622-EA46-8302-548D7B89030E}"/>
                </a:ext>
              </a:extLst>
            </p:cNvPr>
            <p:cNvCxnSpPr>
              <a:cxnSpLocks/>
              <a:endCxn id="105" idx="4"/>
            </p:cNvCxnSpPr>
            <p:nvPr/>
          </p:nvCxnSpPr>
          <p:spPr>
            <a:xfrm flipH="1">
              <a:off x="2812143" y="1790693"/>
              <a:ext cx="8710" cy="1256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F935C4-D64C-0A4D-B57E-2F9997C349BB}"/>
                </a:ext>
              </a:extLst>
            </p:cNvPr>
            <p:cNvCxnSpPr>
              <a:cxnSpLocks/>
              <a:endCxn id="122" idx="4"/>
            </p:cNvCxnSpPr>
            <p:nvPr/>
          </p:nvCxnSpPr>
          <p:spPr>
            <a:xfrm>
              <a:off x="3033486" y="1821258"/>
              <a:ext cx="0" cy="16284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BA850E7-CD71-3E4D-9884-4D0A9BCFA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272" y="1429371"/>
              <a:ext cx="0" cy="200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A9CEE0-D49F-DB45-95D7-CFAB0F9B8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5615" y="1418482"/>
              <a:ext cx="0" cy="239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E3F507B-1F9A-A945-9615-0E56040D29C5}"/>
                </a:ext>
              </a:extLst>
            </p:cNvPr>
            <p:cNvCxnSpPr>
              <a:cxnSpLocks/>
              <a:endCxn id="150" idx="4"/>
            </p:cNvCxnSpPr>
            <p:nvPr/>
          </p:nvCxnSpPr>
          <p:spPr>
            <a:xfrm flipH="1">
              <a:off x="3697515" y="142936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5C43A5-1AA1-FA48-BB5E-F694FD531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231" y="141847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56DCAE-577A-E74D-8E8E-1A4FDD1DF5BC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H="1">
              <a:off x="4107872" y="1451131"/>
              <a:ext cx="0" cy="2768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28E792-6CA4-2844-8498-34A86D979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873" y="1429355"/>
              <a:ext cx="0" cy="3129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67999F-83BB-D845-9999-3C1EC6C9B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586" y="1832133"/>
              <a:ext cx="0" cy="2697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384234-0A19-C54F-A2F1-6C7036663057}"/>
                </a:ext>
              </a:extLst>
            </p:cNvPr>
            <p:cNvCxnSpPr>
              <a:cxnSpLocks/>
              <a:endCxn id="161" idx="4"/>
            </p:cNvCxnSpPr>
            <p:nvPr/>
          </p:nvCxnSpPr>
          <p:spPr>
            <a:xfrm>
              <a:off x="4797302" y="1418476"/>
              <a:ext cx="0" cy="3154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5291FE-C370-7E45-B0C5-F36A1B2AE1C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904" y="1429358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551753-E54B-E549-887C-FAFFE10807AE}"/>
                </a:ext>
              </a:extLst>
            </p:cNvPr>
            <p:cNvCxnSpPr>
              <a:cxnSpLocks/>
            </p:cNvCxnSpPr>
            <p:nvPr/>
          </p:nvCxnSpPr>
          <p:spPr>
            <a:xfrm>
              <a:off x="5243620" y="1440240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1F87A7-D1B5-2649-B885-23356DAA2A33}"/>
                </a:ext>
              </a:extLst>
            </p:cNvPr>
            <p:cNvCxnSpPr>
              <a:cxnSpLocks/>
            </p:cNvCxnSpPr>
            <p:nvPr/>
          </p:nvCxnSpPr>
          <p:spPr>
            <a:xfrm>
              <a:off x="5461333" y="1440237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18C854-50A8-3A4E-8341-FECF35E3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32" y="1440236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3A211C-55D6-9041-BE96-325953E9405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534" y="1418460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B58E5C-6933-F94F-AB82-8815F82D3C4C}"/>
                </a:ext>
              </a:extLst>
            </p:cNvPr>
            <p:cNvCxnSpPr>
              <a:cxnSpLocks/>
            </p:cNvCxnSpPr>
            <p:nvPr/>
          </p:nvCxnSpPr>
          <p:spPr>
            <a:xfrm>
              <a:off x="6132288" y="1827704"/>
              <a:ext cx="3961" cy="1554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E3DB685-E15F-0C4B-86DA-9FE85053B70F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H="1">
              <a:off x="6353631" y="1827710"/>
              <a:ext cx="7260" cy="1621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1DED905-19C5-BB4C-AF67-2FA4F94BB465}"/>
                </a:ext>
              </a:extLst>
            </p:cNvPr>
            <p:cNvSpPr/>
            <p:nvPr/>
          </p:nvSpPr>
          <p:spPr>
            <a:xfrm>
              <a:off x="320910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E475D-947A-0F45-B6C9-7D6CB89839B8}"/>
                </a:ext>
              </a:extLst>
            </p:cNvPr>
            <p:cNvSpPr/>
            <p:nvPr/>
          </p:nvSpPr>
          <p:spPr>
            <a:xfrm>
              <a:off x="343045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AB280-5D88-3042-AFC7-1BA3B1F755D9}"/>
                </a:ext>
              </a:extLst>
            </p:cNvPr>
            <p:cNvSpPr/>
            <p:nvPr/>
          </p:nvSpPr>
          <p:spPr>
            <a:xfrm>
              <a:off x="365179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6BC9CD-6BC2-2745-8C05-0808549E9AF5}"/>
                </a:ext>
              </a:extLst>
            </p:cNvPr>
            <p:cNvSpPr/>
            <p:nvPr/>
          </p:nvSpPr>
          <p:spPr>
            <a:xfrm>
              <a:off x="3873138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2BABBB-A579-7D4A-ADF6-833D7397CFF5}"/>
                </a:ext>
              </a:extLst>
            </p:cNvPr>
            <p:cNvSpPr/>
            <p:nvPr/>
          </p:nvSpPr>
          <p:spPr>
            <a:xfrm>
              <a:off x="4094481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61914C-46C5-7942-AFFD-BF0BDFF7E3AB}"/>
                </a:ext>
              </a:extLst>
            </p:cNvPr>
            <p:cNvSpPr/>
            <p:nvPr/>
          </p:nvSpPr>
          <p:spPr>
            <a:xfrm>
              <a:off x="4315824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2B35EC-2E6E-F24A-A482-592790155BBD}"/>
                </a:ext>
              </a:extLst>
            </p:cNvPr>
            <p:cNvSpPr/>
            <p:nvPr/>
          </p:nvSpPr>
          <p:spPr>
            <a:xfrm>
              <a:off x="4758510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378EB3-0510-A344-88FC-52B5B078EE06}"/>
                </a:ext>
              </a:extLst>
            </p:cNvPr>
            <p:cNvSpPr/>
            <p:nvPr/>
          </p:nvSpPr>
          <p:spPr>
            <a:xfrm>
              <a:off x="4979853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E6A5E63-3565-454F-A8DD-62E47004A7DF}"/>
                </a:ext>
              </a:extLst>
            </p:cNvPr>
            <p:cNvSpPr/>
            <p:nvPr/>
          </p:nvSpPr>
          <p:spPr>
            <a:xfrm>
              <a:off x="5201196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AD40D6-93F6-6B42-B761-EA6B57EF5C97}"/>
                </a:ext>
              </a:extLst>
            </p:cNvPr>
            <p:cNvSpPr/>
            <p:nvPr/>
          </p:nvSpPr>
          <p:spPr>
            <a:xfrm>
              <a:off x="542253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3532C1-E853-9744-931C-76E5CAEA5ACC}"/>
                </a:ext>
              </a:extLst>
            </p:cNvPr>
            <p:cNvSpPr/>
            <p:nvPr/>
          </p:nvSpPr>
          <p:spPr>
            <a:xfrm>
              <a:off x="564388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9985F3-50F7-8142-8D54-04AA538D1DFE}"/>
                </a:ext>
              </a:extLst>
            </p:cNvPr>
            <p:cNvSpPr/>
            <p:nvPr/>
          </p:nvSpPr>
          <p:spPr>
            <a:xfrm>
              <a:off x="586522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32B59A-7E34-2A4F-B90E-AEF2383244CB}"/>
                </a:ext>
              </a:extLst>
            </p:cNvPr>
            <p:cNvSpPr/>
            <p:nvPr/>
          </p:nvSpPr>
          <p:spPr>
            <a:xfrm>
              <a:off x="276642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5050E6-56D6-BB49-875F-EE743D6B603C}"/>
                </a:ext>
              </a:extLst>
            </p:cNvPr>
            <p:cNvSpPr/>
            <p:nvPr/>
          </p:nvSpPr>
          <p:spPr>
            <a:xfrm>
              <a:off x="298776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82F6C-7073-5649-A300-AA71C84E0029}"/>
                </a:ext>
              </a:extLst>
            </p:cNvPr>
            <p:cNvSpPr/>
            <p:nvPr/>
          </p:nvSpPr>
          <p:spPr>
            <a:xfrm>
              <a:off x="320910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EF4D82B-1CE2-0045-9FF1-CD10DF3DFEA1}"/>
                </a:ext>
              </a:extLst>
            </p:cNvPr>
            <p:cNvSpPr/>
            <p:nvPr/>
          </p:nvSpPr>
          <p:spPr>
            <a:xfrm>
              <a:off x="343045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04125C-4DAA-E94A-AE42-BC154030B95C}"/>
                </a:ext>
              </a:extLst>
            </p:cNvPr>
            <p:cNvSpPr/>
            <p:nvPr/>
          </p:nvSpPr>
          <p:spPr>
            <a:xfrm>
              <a:off x="365179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247661-F01B-3B42-B871-62AD1BD2857C}"/>
                </a:ext>
              </a:extLst>
            </p:cNvPr>
            <p:cNvSpPr/>
            <p:nvPr/>
          </p:nvSpPr>
          <p:spPr>
            <a:xfrm>
              <a:off x="387313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5DE8D4-E39E-104A-AAC0-1A8267E0E99D}"/>
                </a:ext>
              </a:extLst>
            </p:cNvPr>
            <p:cNvSpPr/>
            <p:nvPr/>
          </p:nvSpPr>
          <p:spPr>
            <a:xfrm>
              <a:off x="409448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602FFB-BEC8-4941-AF24-9561BBD0C2ED}"/>
                </a:ext>
              </a:extLst>
            </p:cNvPr>
            <p:cNvSpPr/>
            <p:nvPr/>
          </p:nvSpPr>
          <p:spPr>
            <a:xfrm>
              <a:off x="4315824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8B9F08-742C-F440-8861-0499921A185E}"/>
                </a:ext>
              </a:extLst>
            </p:cNvPr>
            <p:cNvSpPr/>
            <p:nvPr/>
          </p:nvSpPr>
          <p:spPr>
            <a:xfrm>
              <a:off x="4537167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6E252A0-C4A0-A04C-8DBE-F269062364AD}"/>
                </a:ext>
              </a:extLst>
            </p:cNvPr>
            <p:cNvSpPr/>
            <p:nvPr/>
          </p:nvSpPr>
          <p:spPr>
            <a:xfrm>
              <a:off x="4758510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A362A0-8D6C-0C49-9141-3E949B263A51}"/>
                </a:ext>
              </a:extLst>
            </p:cNvPr>
            <p:cNvSpPr/>
            <p:nvPr/>
          </p:nvSpPr>
          <p:spPr>
            <a:xfrm>
              <a:off x="497985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56969C-401A-E049-9A44-77B90266E876}"/>
                </a:ext>
              </a:extLst>
            </p:cNvPr>
            <p:cNvSpPr/>
            <p:nvPr/>
          </p:nvSpPr>
          <p:spPr>
            <a:xfrm>
              <a:off x="520119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E5653D2-9352-594E-B916-BA1E8C552D24}"/>
                </a:ext>
              </a:extLst>
            </p:cNvPr>
            <p:cNvSpPr/>
            <p:nvPr/>
          </p:nvSpPr>
          <p:spPr>
            <a:xfrm>
              <a:off x="542253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40877D-BA42-CC47-80ED-50ED3945494F}"/>
                </a:ext>
              </a:extLst>
            </p:cNvPr>
            <p:cNvSpPr/>
            <p:nvPr/>
          </p:nvSpPr>
          <p:spPr>
            <a:xfrm>
              <a:off x="564388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C9EDC8-943B-FD47-B364-6B2CEBB5FBEF}"/>
                </a:ext>
              </a:extLst>
            </p:cNvPr>
            <p:cNvSpPr/>
            <p:nvPr/>
          </p:nvSpPr>
          <p:spPr>
            <a:xfrm>
              <a:off x="586522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514247-A443-1B44-9C12-80547330ED9D}"/>
                </a:ext>
              </a:extLst>
            </p:cNvPr>
            <p:cNvSpPr/>
            <p:nvPr/>
          </p:nvSpPr>
          <p:spPr>
            <a:xfrm>
              <a:off x="608656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B83F9E2-453B-6843-BFC9-4FADBA0F05C3}"/>
                </a:ext>
              </a:extLst>
            </p:cNvPr>
            <p:cNvSpPr/>
            <p:nvPr/>
          </p:nvSpPr>
          <p:spPr>
            <a:xfrm>
              <a:off x="630791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E50D7-CB26-EC47-A4F0-C4BB67E21A53}"/>
                </a:ext>
              </a:extLst>
            </p:cNvPr>
            <p:cNvSpPr/>
            <p:nvPr/>
          </p:nvSpPr>
          <p:spPr>
            <a:xfrm>
              <a:off x="276642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6E47C34-CA6E-874A-86D4-A95516543F17}"/>
                </a:ext>
              </a:extLst>
            </p:cNvPr>
            <p:cNvSpPr/>
            <p:nvPr/>
          </p:nvSpPr>
          <p:spPr>
            <a:xfrm>
              <a:off x="298776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C5584D-0D85-634B-B880-4D8ADB24A0F4}"/>
                </a:ext>
              </a:extLst>
            </p:cNvPr>
            <p:cNvSpPr/>
            <p:nvPr/>
          </p:nvSpPr>
          <p:spPr>
            <a:xfrm>
              <a:off x="320910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3043A7-A1B2-9045-997C-3673B8DA4730}"/>
                </a:ext>
              </a:extLst>
            </p:cNvPr>
            <p:cNvSpPr/>
            <p:nvPr/>
          </p:nvSpPr>
          <p:spPr>
            <a:xfrm>
              <a:off x="343045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D763C8B-1796-1046-AF2E-CB6A0895B345}"/>
                </a:ext>
              </a:extLst>
            </p:cNvPr>
            <p:cNvSpPr/>
            <p:nvPr/>
          </p:nvSpPr>
          <p:spPr>
            <a:xfrm>
              <a:off x="365179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25D501-A2F5-564B-ACF1-BF6312A73EDF}"/>
                </a:ext>
              </a:extLst>
            </p:cNvPr>
            <p:cNvSpPr/>
            <p:nvPr/>
          </p:nvSpPr>
          <p:spPr>
            <a:xfrm>
              <a:off x="387313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0272E4-8061-7742-8DF8-C0FF64168215}"/>
                </a:ext>
              </a:extLst>
            </p:cNvPr>
            <p:cNvSpPr/>
            <p:nvPr/>
          </p:nvSpPr>
          <p:spPr>
            <a:xfrm>
              <a:off x="409448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0DEA4F-E07A-2343-B6D1-7DE84BFE3B29}"/>
                </a:ext>
              </a:extLst>
            </p:cNvPr>
            <p:cNvSpPr/>
            <p:nvPr/>
          </p:nvSpPr>
          <p:spPr>
            <a:xfrm>
              <a:off x="4315824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C4843E-88AF-5F48-912E-EF36D5909E7D}"/>
                </a:ext>
              </a:extLst>
            </p:cNvPr>
            <p:cNvSpPr/>
            <p:nvPr/>
          </p:nvSpPr>
          <p:spPr>
            <a:xfrm>
              <a:off x="4537167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E8138BB-DA62-BE4C-A835-1AD5A0F72C4F}"/>
                </a:ext>
              </a:extLst>
            </p:cNvPr>
            <p:cNvSpPr/>
            <p:nvPr/>
          </p:nvSpPr>
          <p:spPr>
            <a:xfrm>
              <a:off x="4758510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5AED393-95E2-474F-A18F-A2BF8BD668F5}"/>
                </a:ext>
              </a:extLst>
            </p:cNvPr>
            <p:cNvSpPr/>
            <p:nvPr/>
          </p:nvSpPr>
          <p:spPr>
            <a:xfrm>
              <a:off x="497985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329BFB-162B-9B40-8AA6-CEEE771DA4B1}"/>
                </a:ext>
              </a:extLst>
            </p:cNvPr>
            <p:cNvSpPr/>
            <p:nvPr/>
          </p:nvSpPr>
          <p:spPr>
            <a:xfrm>
              <a:off x="520119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13B4DA-1A10-7B4B-B652-C2BD9702C7CD}"/>
                </a:ext>
              </a:extLst>
            </p:cNvPr>
            <p:cNvSpPr/>
            <p:nvPr/>
          </p:nvSpPr>
          <p:spPr>
            <a:xfrm>
              <a:off x="542253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6CA8728-6308-1949-9392-CFA4E095D794}"/>
                </a:ext>
              </a:extLst>
            </p:cNvPr>
            <p:cNvSpPr/>
            <p:nvPr/>
          </p:nvSpPr>
          <p:spPr>
            <a:xfrm>
              <a:off x="564388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EA37CF-6EAB-964F-9C51-4BED7FA242E1}"/>
                </a:ext>
              </a:extLst>
            </p:cNvPr>
            <p:cNvSpPr/>
            <p:nvPr/>
          </p:nvSpPr>
          <p:spPr>
            <a:xfrm>
              <a:off x="586522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4D43E8A-937D-BC4C-AF0D-B15E6591DE9A}"/>
                </a:ext>
              </a:extLst>
            </p:cNvPr>
            <p:cNvSpPr/>
            <p:nvPr/>
          </p:nvSpPr>
          <p:spPr>
            <a:xfrm>
              <a:off x="608656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1FBBDF8-9B48-2041-A80F-D4D208A4DE7D}"/>
                </a:ext>
              </a:extLst>
            </p:cNvPr>
            <p:cNvSpPr/>
            <p:nvPr/>
          </p:nvSpPr>
          <p:spPr>
            <a:xfrm>
              <a:off x="630791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3C3C65-68AC-4140-8090-77DF2B000B1E}"/>
                </a:ext>
              </a:extLst>
            </p:cNvPr>
            <p:cNvSpPr/>
            <p:nvPr/>
          </p:nvSpPr>
          <p:spPr>
            <a:xfrm>
              <a:off x="276642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8CB27E2-6507-F246-973B-F0AFEFB95A3D}"/>
                </a:ext>
              </a:extLst>
            </p:cNvPr>
            <p:cNvSpPr/>
            <p:nvPr/>
          </p:nvSpPr>
          <p:spPr>
            <a:xfrm>
              <a:off x="298776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2E3CC8D-A869-4344-B6A3-0F5E816FD81D}"/>
                </a:ext>
              </a:extLst>
            </p:cNvPr>
            <p:cNvSpPr/>
            <p:nvPr/>
          </p:nvSpPr>
          <p:spPr>
            <a:xfrm>
              <a:off x="320910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F8EDAD0-EB30-4D48-B91C-4006527058EE}"/>
                </a:ext>
              </a:extLst>
            </p:cNvPr>
            <p:cNvSpPr/>
            <p:nvPr/>
          </p:nvSpPr>
          <p:spPr>
            <a:xfrm>
              <a:off x="343045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09E902-E3F5-9B4E-BBC6-6D20396D053A}"/>
                </a:ext>
              </a:extLst>
            </p:cNvPr>
            <p:cNvSpPr/>
            <p:nvPr/>
          </p:nvSpPr>
          <p:spPr>
            <a:xfrm>
              <a:off x="365179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96D565-BBF9-FF4F-BCA3-E8B73C3DF06B}"/>
                </a:ext>
              </a:extLst>
            </p:cNvPr>
            <p:cNvSpPr/>
            <p:nvPr/>
          </p:nvSpPr>
          <p:spPr>
            <a:xfrm>
              <a:off x="387313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3CE600E-97E0-6546-9E2E-3A7DD72244B3}"/>
                </a:ext>
              </a:extLst>
            </p:cNvPr>
            <p:cNvSpPr/>
            <p:nvPr/>
          </p:nvSpPr>
          <p:spPr>
            <a:xfrm>
              <a:off x="409448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00552E-CC4B-2C4F-BEEF-F9C9EC12EFC2}"/>
                </a:ext>
              </a:extLst>
            </p:cNvPr>
            <p:cNvSpPr/>
            <p:nvPr/>
          </p:nvSpPr>
          <p:spPr>
            <a:xfrm>
              <a:off x="4315824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92E8B03-5330-A042-AB10-7A9A7200AA38}"/>
                </a:ext>
              </a:extLst>
            </p:cNvPr>
            <p:cNvSpPr/>
            <p:nvPr/>
          </p:nvSpPr>
          <p:spPr>
            <a:xfrm>
              <a:off x="4537167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DC57E51-6782-F442-95B9-75559F8CFA89}"/>
                </a:ext>
              </a:extLst>
            </p:cNvPr>
            <p:cNvSpPr/>
            <p:nvPr/>
          </p:nvSpPr>
          <p:spPr>
            <a:xfrm>
              <a:off x="4758510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BECE668-C959-CC46-9CCD-7DD7E535B67F}"/>
                </a:ext>
              </a:extLst>
            </p:cNvPr>
            <p:cNvSpPr/>
            <p:nvPr/>
          </p:nvSpPr>
          <p:spPr>
            <a:xfrm>
              <a:off x="497985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543013-4490-5A4F-85E6-5B42737C53A1}"/>
                </a:ext>
              </a:extLst>
            </p:cNvPr>
            <p:cNvSpPr/>
            <p:nvPr/>
          </p:nvSpPr>
          <p:spPr>
            <a:xfrm>
              <a:off x="520119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A6C9389-DF59-4D44-9AEB-FD69EC9C39BA}"/>
                </a:ext>
              </a:extLst>
            </p:cNvPr>
            <p:cNvSpPr/>
            <p:nvPr/>
          </p:nvSpPr>
          <p:spPr>
            <a:xfrm>
              <a:off x="542253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B4F9AB2-AC17-D648-AE1C-311E9D8A4A77}"/>
                </a:ext>
              </a:extLst>
            </p:cNvPr>
            <p:cNvSpPr/>
            <p:nvPr/>
          </p:nvSpPr>
          <p:spPr>
            <a:xfrm>
              <a:off x="564388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92BD0C-18B5-9148-9DFE-805F66E8BCD3}"/>
                </a:ext>
              </a:extLst>
            </p:cNvPr>
            <p:cNvSpPr/>
            <p:nvPr/>
          </p:nvSpPr>
          <p:spPr>
            <a:xfrm>
              <a:off x="586522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184A64-3FA3-CC43-8D42-1D5735CF4368}"/>
                </a:ext>
              </a:extLst>
            </p:cNvPr>
            <p:cNvSpPr/>
            <p:nvPr/>
          </p:nvSpPr>
          <p:spPr>
            <a:xfrm>
              <a:off x="608656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03C067-F8B7-4148-9AC8-687B4B72044F}"/>
                </a:ext>
              </a:extLst>
            </p:cNvPr>
            <p:cNvSpPr/>
            <p:nvPr/>
          </p:nvSpPr>
          <p:spPr>
            <a:xfrm>
              <a:off x="630791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582F335-EF62-4D41-9D77-A140471BD165}"/>
                </a:ext>
              </a:extLst>
            </p:cNvPr>
            <p:cNvSpPr/>
            <p:nvPr/>
          </p:nvSpPr>
          <p:spPr>
            <a:xfrm>
              <a:off x="276642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82C5638-5CBB-5D4F-B609-4442368215C4}"/>
                </a:ext>
              </a:extLst>
            </p:cNvPr>
            <p:cNvSpPr/>
            <p:nvPr/>
          </p:nvSpPr>
          <p:spPr>
            <a:xfrm>
              <a:off x="298776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5986FE-EEB2-C241-AAD0-977DD384453F}"/>
                </a:ext>
              </a:extLst>
            </p:cNvPr>
            <p:cNvSpPr/>
            <p:nvPr/>
          </p:nvSpPr>
          <p:spPr>
            <a:xfrm>
              <a:off x="320910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4C3D290-8D1F-D246-9F27-3C7C5A468051}"/>
                </a:ext>
              </a:extLst>
            </p:cNvPr>
            <p:cNvSpPr/>
            <p:nvPr/>
          </p:nvSpPr>
          <p:spPr>
            <a:xfrm>
              <a:off x="343045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2E41B75-4096-2840-B37B-149D5D289348}"/>
                </a:ext>
              </a:extLst>
            </p:cNvPr>
            <p:cNvSpPr/>
            <p:nvPr/>
          </p:nvSpPr>
          <p:spPr>
            <a:xfrm>
              <a:off x="365179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B3A9CD2-B375-0B44-B7FD-673187DDFB2B}"/>
                </a:ext>
              </a:extLst>
            </p:cNvPr>
            <p:cNvSpPr/>
            <p:nvPr/>
          </p:nvSpPr>
          <p:spPr>
            <a:xfrm>
              <a:off x="387313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F31C5F3-51FF-BA41-A74D-1BB1B8CD78AB}"/>
                </a:ext>
              </a:extLst>
            </p:cNvPr>
            <p:cNvSpPr/>
            <p:nvPr/>
          </p:nvSpPr>
          <p:spPr>
            <a:xfrm>
              <a:off x="409448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08D14E6-F996-D047-94CE-F9212DE90709}"/>
                </a:ext>
              </a:extLst>
            </p:cNvPr>
            <p:cNvSpPr/>
            <p:nvPr/>
          </p:nvSpPr>
          <p:spPr>
            <a:xfrm>
              <a:off x="4315824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3E7E594-378B-8640-B2A3-3F50130CCE00}"/>
                </a:ext>
              </a:extLst>
            </p:cNvPr>
            <p:cNvSpPr/>
            <p:nvPr/>
          </p:nvSpPr>
          <p:spPr>
            <a:xfrm>
              <a:off x="4537167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98A2B5-6013-054E-AA57-B389B67C6D2D}"/>
                </a:ext>
              </a:extLst>
            </p:cNvPr>
            <p:cNvSpPr/>
            <p:nvPr/>
          </p:nvSpPr>
          <p:spPr>
            <a:xfrm>
              <a:off x="4758510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081D531-39AB-7449-8D70-B5D7AA5044A0}"/>
                </a:ext>
              </a:extLst>
            </p:cNvPr>
            <p:cNvSpPr/>
            <p:nvPr/>
          </p:nvSpPr>
          <p:spPr>
            <a:xfrm>
              <a:off x="497985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321929-56A9-A54D-801D-A49DDE8F8083}"/>
                </a:ext>
              </a:extLst>
            </p:cNvPr>
            <p:cNvSpPr/>
            <p:nvPr/>
          </p:nvSpPr>
          <p:spPr>
            <a:xfrm>
              <a:off x="520119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213D4EF-033A-6340-B947-27120DC156A1}"/>
                </a:ext>
              </a:extLst>
            </p:cNvPr>
            <p:cNvSpPr/>
            <p:nvPr/>
          </p:nvSpPr>
          <p:spPr>
            <a:xfrm>
              <a:off x="542253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B5C66F-7F13-EA46-B353-BA8930D521EC}"/>
                </a:ext>
              </a:extLst>
            </p:cNvPr>
            <p:cNvSpPr/>
            <p:nvPr/>
          </p:nvSpPr>
          <p:spPr>
            <a:xfrm>
              <a:off x="564388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E827C55-F9E4-0040-A8C8-6580FDB5CB76}"/>
                </a:ext>
              </a:extLst>
            </p:cNvPr>
            <p:cNvSpPr/>
            <p:nvPr/>
          </p:nvSpPr>
          <p:spPr>
            <a:xfrm>
              <a:off x="586522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E9A085A-841A-E74E-AB39-CA37AB92D11D}"/>
                </a:ext>
              </a:extLst>
            </p:cNvPr>
            <p:cNvSpPr/>
            <p:nvPr/>
          </p:nvSpPr>
          <p:spPr>
            <a:xfrm>
              <a:off x="608656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FFEDD2-93D7-A745-B594-091CCCC9B613}"/>
                </a:ext>
              </a:extLst>
            </p:cNvPr>
            <p:cNvSpPr/>
            <p:nvPr/>
          </p:nvSpPr>
          <p:spPr>
            <a:xfrm>
              <a:off x="630791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61E4DC6-6D3C-194F-8C2F-5306EF45BDFA}"/>
                </a:ext>
              </a:extLst>
            </p:cNvPr>
            <p:cNvSpPr/>
            <p:nvPr/>
          </p:nvSpPr>
          <p:spPr>
            <a:xfrm>
              <a:off x="298776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35F8522-4738-C849-A74A-9A749EA676C1}"/>
                </a:ext>
              </a:extLst>
            </p:cNvPr>
            <p:cNvSpPr/>
            <p:nvPr/>
          </p:nvSpPr>
          <p:spPr>
            <a:xfrm>
              <a:off x="320910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D725566-1E64-5845-988F-8577FBE58EEE}"/>
                </a:ext>
              </a:extLst>
            </p:cNvPr>
            <p:cNvSpPr/>
            <p:nvPr/>
          </p:nvSpPr>
          <p:spPr>
            <a:xfrm>
              <a:off x="343045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803914-F8EC-8B43-A3DA-78FCC4B45554}"/>
                </a:ext>
              </a:extLst>
            </p:cNvPr>
            <p:cNvSpPr/>
            <p:nvPr/>
          </p:nvSpPr>
          <p:spPr>
            <a:xfrm>
              <a:off x="365179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B795D8-7F30-BD44-9056-5EAB8884C575}"/>
                </a:ext>
              </a:extLst>
            </p:cNvPr>
            <p:cNvSpPr/>
            <p:nvPr/>
          </p:nvSpPr>
          <p:spPr>
            <a:xfrm>
              <a:off x="387313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F029D0D-D7F4-5348-8DD8-4B55D3BC4B84}"/>
                </a:ext>
              </a:extLst>
            </p:cNvPr>
            <p:cNvSpPr/>
            <p:nvPr/>
          </p:nvSpPr>
          <p:spPr>
            <a:xfrm>
              <a:off x="409448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850447C-EE19-424A-B222-62F06905BB17}"/>
                </a:ext>
              </a:extLst>
            </p:cNvPr>
            <p:cNvSpPr/>
            <p:nvPr/>
          </p:nvSpPr>
          <p:spPr>
            <a:xfrm>
              <a:off x="4315824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B084594-C455-5B4F-BC1D-47AD00F8F1F7}"/>
                </a:ext>
              </a:extLst>
            </p:cNvPr>
            <p:cNvSpPr/>
            <p:nvPr/>
          </p:nvSpPr>
          <p:spPr>
            <a:xfrm>
              <a:off x="4537167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94227AE-A7DD-7747-929D-27356518BB04}"/>
                </a:ext>
              </a:extLst>
            </p:cNvPr>
            <p:cNvSpPr/>
            <p:nvPr/>
          </p:nvSpPr>
          <p:spPr>
            <a:xfrm>
              <a:off x="4758510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C77DD6-26CF-F64A-BFB4-F39A9AAE9307}"/>
                </a:ext>
              </a:extLst>
            </p:cNvPr>
            <p:cNvSpPr/>
            <p:nvPr/>
          </p:nvSpPr>
          <p:spPr>
            <a:xfrm>
              <a:off x="4979853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736CD2-9F10-FF46-BE4E-1389E7260CF4}"/>
                </a:ext>
              </a:extLst>
            </p:cNvPr>
            <p:cNvSpPr/>
            <p:nvPr/>
          </p:nvSpPr>
          <p:spPr>
            <a:xfrm>
              <a:off x="520119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741F0FF-76E1-2249-BA17-AE566D95CF35}"/>
                </a:ext>
              </a:extLst>
            </p:cNvPr>
            <p:cNvSpPr/>
            <p:nvPr/>
          </p:nvSpPr>
          <p:spPr>
            <a:xfrm>
              <a:off x="542253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266C8D-4203-844F-8470-1C5309E3A320}"/>
                </a:ext>
              </a:extLst>
            </p:cNvPr>
            <p:cNvSpPr/>
            <p:nvPr/>
          </p:nvSpPr>
          <p:spPr>
            <a:xfrm>
              <a:off x="564388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52BFBC3-0A57-C643-9C01-CF5D637E4B66}"/>
                </a:ext>
              </a:extLst>
            </p:cNvPr>
            <p:cNvSpPr/>
            <p:nvPr/>
          </p:nvSpPr>
          <p:spPr>
            <a:xfrm>
              <a:off x="586522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3EEFBB-AEE7-344B-BE8B-AF86E47F66F5}"/>
                </a:ext>
              </a:extLst>
            </p:cNvPr>
            <p:cNvSpPr/>
            <p:nvPr/>
          </p:nvSpPr>
          <p:spPr>
            <a:xfrm>
              <a:off x="608656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22E5B37-C991-9F42-B73F-96AC03745739}"/>
                </a:ext>
              </a:extLst>
            </p:cNvPr>
            <p:cNvSpPr/>
            <p:nvPr/>
          </p:nvSpPr>
          <p:spPr>
            <a:xfrm>
              <a:off x="630791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4C130CF-61D4-984A-B2A1-913D61D07CAD}"/>
                </a:ext>
              </a:extLst>
            </p:cNvPr>
            <p:cNvSpPr/>
            <p:nvPr/>
          </p:nvSpPr>
          <p:spPr>
            <a:xfrm>
              <a:off x="343045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BCF8A95-67E5-E94E-ACDC-0D15206A9E23}"/>
                </a:ext>
              </a:extLst>
            </p:cNvPr>
            <p:cNvSpPr/>
            <p:nvPr/>
          </p:nvSpPr>
          <p:spPr>
            <a:xfrm>
              <a:off x="365179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6FD6DFF-5EFE-DB47-881B-E0A1C4F0992F}"/>
                </a:ext>
              </a:extLst>
            </p:cNvPr>
            <p:cNvSpPr/>
            <p:nvPr/>
          </p:nvSpPr>
          <p:spPr>
            <a:xfrm>
              <a:off x="3873138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FF3B42F-E62A-454A-BF43-A247F24D7031}"/>
                </a:ext>
              </a:extLst>
            </p:cNvPr>
            <p:cNvSpPr/>
            <p:nvPr/>
          </p:nvSpPr>
          <p:spPr>
            <a:xfrm>
              <a:off x="4094481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D8AD7A8-D6CE-AA44-8DDF-B465217334DA}"/>
                </a:ext>
              </a:extLst>
            </p:cNvPr>
            <p:cNvSpPr/>
            <p:nvPr/>
          </p:nvSpPr>
          <p:spPr>
            <a:xfrm>
              <a:off x="4315824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A259644-6F6A-F148-9510-BE8D8C5A1606}"/>
                </a:ext>
              </a:extLst>
            </p:cNvPr>
            <p:cNvSpPr/>
            <p:nvPr/>
          </p:nvSpPr>
          <p:spPr>
            <a:xfrm>
              <a:off x="4537167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FE4DFB9-7D4A-0448-B9C4-253FE7EC1F7C}"/>
                </a:ext>
              </a:extLst>
            </p:cNvPr>
            <p:cNvSpPr/>
            <p:nvPr/>
          </p:nvSpPr>
          <p:spPr>
            <a:xfrm>
              <a:off x="4758510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138D40A-F3B9-9D49-9E04-EA0F6B126BDE}"/>
                </a:ext>
              </a:extLst>
            </p:cNvPr>
            <p:cNvSpPr/>
            <p:nvPr/>
          </p:nvSpPr>
          <p:spPr>
            <a:xfrm>
              <a:off x="4979853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296D45F-7C34-434C-9A0A-7A232D69D2CB}"/>
                </a:ext>
              </a:extLst>
            </p:cNvPr>
            <p:cNvSpPr/>
            <p:nvPr/>
          </p:nvSpPr>
          <p:spPr>
            <a:xfrm>
              <a:off x="5201196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F13B20-D474-7646-A1A9-6C220494023B}"/>
                </a:ext>
              </a:extLst>
            </p:cNvPr>
            <p:cNvSpPr/>
            <p:nvPr/>
          </p:nvSpPr>
          <p:spPr>
            <a:xfrm>
              <a:off x="5422539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4375B87-BAA9-C641-80E2-608AD1301C19}"/>
                </a:ext>
              </a:extLst>
            </p:cNvPr>
            <p:cNvSpPr/>
            <p:nvPr/>
          </p:nvSpPr>
          <p:spPr>
            <a:xfrm>
              <a:off x="564388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F007D7-EBDF-E845-9E15-17AAA6A8374C}"/>
                </a:ext>
              </a:extLst>
            </p:cNvPr>
            <p:cNvSpPr/>
            <p:nvPr/>
          </p:nvSpPr>
          <p:spPr>
            <a:xfrm>
              <a:off x="586522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4B704-BC37-7D45-B7D2-092CA0ADBD31}"/>
                </a:ext>
              </a:extLst>
            </p:cNvPr>
            <p:cNvSpPr/>
            <p:nvPr/>
          </p:nvSpPr>
          <p:spPr>
            <a:xfrm>
              <a:off x="3651795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2454151-2AFE-0443-B7AF-554B92E51A32}"/>
                </a:ext>
              </a:extLst>
            </p:cNvPr>
            <p:cNvSpPr/>
            <p:nvPr/>
          </p:nvSpPr>
          <p:spPr>
            <a:xfrm>
              <a:off x="3873138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49870B9-47F5-1D41-BF02-5E1B61FAB127}"/>
                </a:ext>
              </a:extLst>
            </p:cNvPr>
            <p:cNvSpPr/>
            <p:nvPr/>
          </p:nvSpPr>
          <p:spPr>
            <a:xfrm>
              <a:off x="4094481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A0036E4-F78E-0A4E-B0D2-039C765F1145}"/>
                </a:ext>
              </a:extLst>
            </p:cNvPr>
            <p:cNvSpPr/>
            <p:nvPr/>
          </p:nvSpPr>
          <p:spPr>
            <a:xfrm>
              <a:off x="4315824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675DAF8-91A5-F54F-ACCB-05B2BDB09B43}"/>
                </a:ext>
              </a:extLst>
            </p:cNvPr>
            <p:cNvSpPr/>
            <p:nvPr/>
          </p:nvSpPr>
          <p:spPr>
            <a:xfrm>
              <a:off x="4537167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6473BFC-3AB4-624D-9742-4AF9D4E5C22C}"/>
                </a:ext>
              </a:extLst>
            </p:cNvPr>
            <p:cNvSpPr/>
            <p:nvPr/>
          </p:nvSpPr>
          <p:spPr>
            <a:xfrm>
              <a:off x="4758510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51A3642-7AAA-4949-80D4-A1141C15330E}"/>
                </a:ext>
              </a:extLst>
            </p:cNvPr>
            <p:cNvSpPr/>
            <p:nvPr/>
          </p:nvSpPr>
          <p:spPr>
            <a:xfrm>
              <a:off x="4979853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DD34AC3-57F0-C74C-9E48-B0B63F43AA7A}"/>
                </a:ext>
              </a:extLst>
            </p:cNvPr>
            <p:cNvSpPr/>
            <p:nvPr/>
          </p:nvSpPr>
          <p:spPr>
            <a:xfrm>
              <a:off x="5201196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F9D4A59-8A45-EF45-950A-52AD1735FE25}"/>
                </a:ext>
              </a:extLst>
            </p:cNvPr>
            <p:cNvSpPr/>
            <p:nvPr/>
          </p:nvSpPr>
          <p:spPr>
            <a:xfrm>
              <a:off x="5422539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4DB1ECF-41B4-F04B-9208-DD7AF1D11005}"/>
                </a:ext>
              </a:extLst>
            </p:cNvPr>
            <p:cNvSpPr/>
            <p:nvPr/>
          </p:nvSpPr>
          <p:spPr>
            <a:xfrm>
              <a:off x="4315824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AD5D925-DFF0-5E40-B53A-CCBCEF24FDEA}"/>
                </a:ext>
              </a:extLst>
            </p:cNvPr>
            <p:cNvSpPr/>
            <p:nvPr/>
          </p:nvSpPr>
          <p:spPr>
            <a:xfrm>
              <a:off x="4537167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8E9FB3D-4388-3D4E-AED8-075798E5EE41}"/>
                </a:ext>
              </a:extLst>
            </p:cNvPr>
            <p:cNvSpPr/>
            <p:nvPr/>
          </p:nvSpPr>
          <p:spPr>
            <a:xfrm>
              <a:off x="4758510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D2D6F71D-8C1A-4448-B260-266B37DC813C}"/>
              </a:ext>
            </a:extLst>
          </p:cNvPr>
          <p:cNvSpPr/>
          <p:nvPr/>
        </p:nvSpPr>
        <p:spPr>
          <a:xfrm>
            <a:off x="2911548" y="274863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DF29C-9BB5-EE45-8BF7-442D7B385E92}"/>
              </a:ext>
            </a:extLst>
          </p:cNvPr>
          <p:cNvCxnSpPr>
            <a:cxnSpLocks/>
            <a:endCxn id="163" idx="4"/>
          </p:cNvCxnSpPr>
          <p:nvPr/>
        </p:nvCxnSpPr>
        <p:spPr>
          <a:xfrm flipV="1">
            <a:off x="2957268" y="2840072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7DA5BCFA-7B61-CF4A-9D67-750A8C445565}"/>
              </a:ext>
            </a:extLst>
          </p:cNvPr>
          <p:cNvSpPr txBox="1">
            <a:spLocks/>
          </p:cNvSpPr>
          <p:nvPr/>
        </p:nvSpPr>
        <p:spPr>
          <a:xfrm>
            <a:off x="5198872" y="1441700"/>
            <a:ext cx="3868927" cy="5307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indirectly via a data structure,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(k), </a:t>
            </a:r>
            <a:r>
              <a:rPr lang="en-US" dirty="0" err="1">
                <a:latin typeface="+mj-lt"/>
              </a:rPr>
              <a:t>ober</a:t>
            </a:r>
            <a:r>
              <a:rPr lang="en-US" dirty="0">
                <a:latin typeface="+mj-lt"/>
              </a:rPr>
              <a:t> the range: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(0:nElem)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of (k) are obtained via a relationship mapping obtained, e.g., 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D2C5456-5F31-E34D-B29F-CE6E0C448A7B}"/>
              </a:ext>
            </a:extLst>
          </p:cNvPr>
          <p:cNvSpPr/>
          <p:nvPr/>
        </p:nvSpPr>
        <p:spPr>
          <a:xfrm>
            <a:off x="6351440" y="2900703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1349209-8E15-DD4E-8D06-A02599721FAA}"/>
              </a:ext>
            </a:extLst>
          </p:cNvPr>
          <p:cNvCxnSpPr>
            <a:cxnSpLocks/>
            <a:endCxn id="170" idx="4"/>
          </p:cNvCxnSpPr>
          <p:nvPr/>
        </p:nvCxnSpPr>
        <p:spPr>
          <a:xfrm flipV="1">
            <a:off x="6397160" y="2992143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B462A52-F98D-5544-91E7-F9E8A019EF84}"/>
              </a:ext>
            </a:extLst>
          </p:cNvPr>
          <p:cNvSpPr txBox="1"/>
          <p:nvPr/>
        </p:nvSpPr>
        <p:spPr>
          <a:xfrm>
            <a:off x="4833259" y="6105414"/>
            <a:ext cx="4149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std::vector&lt;int&gt; </a:t>
            </a:r>
            <a:r>
              <a:rPr lang="en-US" sz="1600" dirty="0" err="1">
                <a:latin typeface="Courier" pitchFamily="2" charset="0"/>
              </a:rPr>
              <a:t>neighbor_elems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r>
              <a:rPr lang="en-US" sz="1600" dirty="0">
                <a:latin typeface="Courier" pitchFamily="2" charset="0"/>
              </a:rPr>
              <a:t>	= </a:t>
            </a:r>
            <a:r>
              <a:rPr lang="en-US" sz="1600" dirty="0" err="1">
                <a:latin typeface="Courier" pitchFamily="2" charset="0"/>
              </a:rPr>
              <a:t>elem_relationship</a:t>
            </a:r>
            <a:r>
              <a:rPr lang="en-US" sz="1600" dirty="0">
                <a:latin typeface="Courier" pitchFamily="2" charset="0"/>
              </a:rPr>
              <a:t>(k);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40029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to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89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two code implementations for CVFEM (Sierra/Fuego and Sierra Aria), FEM (within Aria – here termed, “hybrid” FEM, or HFEM – essentially, the same low-Mach CVFEM approach with full integration-by-parts).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Isothermal Taylor-Vortex Decay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2336-F72D-AD46-B0DA-AEA9F58D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1675494"/>
            <a:ext cx="4179051" cy="380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F8C2D-3C19-E74F-84E2-8C50CF0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1" r="21819" b="8799"/>
          <a:stretch/>
        </p:blipFill>
        <p:spPr>
          <a:xfrm>
            <a:off x="4387887" y="2034719"/>
            <a:ext cx="4004999" cy="344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533B-7C43-6941-AE50-4D7C60B03C61}"/>
              </a:ext>
            </a:extLst>
          </p:cNvPr>
          <p:cNvSpPr txBox="1"/>
          <p:nvPr/>
        </p:nvSpPr>
        <p:spPr>
          <a:xfrm>
            <a:off x="724844" y="5834740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2014 “A comparison between low-order and higher-order low-Mach discretization approaches”, Proceedings of CTR Summer Program.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ECE498-0C06-BC42-9989-A37C8F96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Exercising the low-and high-order (P=1 and P=2 CVFEM) along with EBVC with and without pseudo-higher-order upwind)</a:t>
            </a:r>
          </a:p>
        </p:txBody>
      </p:sp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649935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CVFEM, however, based on Streamwise Upwind Petrov </a:t>
            </a:r>
            <a:r>
              <a:rPr lang="en-US" dirty="0" err="1"/>
              <a:t>Galerkin</a:t>
            </a:r>
            <a:r>
              <a:rPr lang="en-US" dirty="0"/>
              <a:t> (</a:t>
            </a:r>
            <a:r>
              <a:rPr lang="en-US"/>
              <a:t>SUPG), Burns, 1997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85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 et al. “Predicting large-scale pool fire dynamics using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suite", Physics of Fluids, 2021 (Editor's pick: August 4, 2021).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4591</TotalTime>
  <Words>7773</Words>
  <Application>Microsoft Macintosh PowerPoint</Application>
  <PresentationFormat>On-screen Show (4:3)</PresentationFormat>
  <Paragraphs>1296</Paragraphs>
  <Slides>97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Introducing a Mesh over Heart Domain, W</vt:lpstr>
      <vt:lpstr>Data Structure Ramifications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Element Integration: Physical to Transformed Space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Isothermal Taylor-Vortex Decay</vt:lpstr>
      <vt:lpstr>Non-Conformal Laplace Verification</vt:lpstr>
      <vt:lpstr>Hybrid Meshes, Even for LES!</vt:lpstr>
      <vt:lpstr>5m JP-8 Pool Fire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219</cp:revision>
  <cp:lastPrinted>2021-04-20T15:48:42Z</cp:lastPrinted>
  <dcterms:created xsi:type="dcterms:W3CDTF">2017-10-14T01:15:26Z</dcterms:created>
  <dcterms:modified xsi:type="dcterms:W3CDTF">2022-04-12T00:22:02Z</dcterms:modified>
</cp:coreProperties>
</file>